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91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97A7C-F8DD-4772-A8A5-96276F261645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7BAA5-5762-40F6-8321-876454199C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5693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97A7C-F8DD-4772-A8A5-96276F261645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7BAA5-5762-40F6-8321-876454199C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1759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97A7C-F8DD-4772-A8A5-96276F261645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7BAA5-5762-40F6-8321-876454199C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1809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97A7C-F8DD-4772-A8A5-96276F261645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7BAA5-5762-40F6-8321-876454199C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1526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97A7C-F8DD-4772-A8A5-96276F261645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7BAA5-5762-40F6-8321-876454199C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743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97A7C-F8DD-4772-A8A5-96276F261645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7BAA5-5762-40F6-8321-876454199C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500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97A7C-F8DD-4772-A8A5-96276F261645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7BAA5-5762-40F6-8321-876454199C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449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97A7C-F8DD-4772-A8A5-96276F261645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7BAA5-5762-40F6-8321-876454199C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0359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97A7C-F8DD-4772-A8A5-96276F261645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7BAA5-5762-40F6-8321-876454199C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880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97A7C-F8DD-4772-A8A5-96276F261645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7BAA5-5762-40F6-8321-876454199C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4245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97A7C-F8DD-4772-A8A5-96276F261645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7BAA5-5762-40F6-8321-876454199C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1699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97A7C-F8DD-4772-A8A5-96276F261645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7BAA5-5762-40F6-8321-876454199C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3285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17" Type="http://schemas.openxmlformats.org/officeDocument/2006/relationships/image" Target="../media/image55.jpeg"/><Relationship Id="rId2" Type="http://schemas.openxmlformats.org/officeDocument/2006/relationships/image" Target="../media/image40.jpeg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5" Type="http://schemas.openxmlformats.org/officeDocument/2006/relationships/image" Target="../media/image5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3" y="80963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4611330" y="5182931"/>
            <a:ext cx="7472516" cy="1325563"/>
          </a:xfrm>
        </p:spPr>
        <p:txBody>
          <a:bodyPr>
            <a:normAutofit/>
          </a:bodyPr>
          <a:lstStyle/>
          <a:p>
            <a:r>
              <a:rPr lang="cs-CZ" b="1" dirty="0" smtClean="0"/>
              <a:t>Celoroční projekt ZŠ Strakonice</a:t>
            </a:r>
            <a:br>
              <a:rPr lang="cs-CZ" b="1" dirty="0" smtClean="0"/>
            </a:br>
            <a:r>
              <a:rPr lang="cs-CZ" b="1" dirty="0" smtClean="0"/>
              <a:t>ŽIVOT NA LOUCE červen 2022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60561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6" y="182880"/>
            <a:ext cx="2386148" cy="178961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35" y="182880"/>
            <a:ext cx="2403566" cy="18026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3" y="182880"/>
            <a:ext cx="2386148" cy="178961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7" y="2181943"/>
            <a:ext cx="2386148" cy="178961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797" y="2103565"/>
            <a:ext cx="2490652" cy="186798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012" y="182880"/>
            <a:ext cx="2490652" cy="1867989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091" y="2103565"/>
            <a:ext cx="2490652" cy="1867989"/>
          </a:xfrm>
          <a:prstGeom prst="rect">
            <a:avLst/>
          </a:prstGeom>
        </p:spPr>
      </p:pic>
      <p:pic>
        <p:nvPicPr>
          <p:cNvPr id="41" name="Obrázek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012" y="2103565"/>
            <a:ext cx="2490652" cy="1867989"/>
          </a:xfrm>
          <a:prstGeom prst="rect">
            <a:avLst/>
          </a:prstGeom>
        </p:spPr>
      </p:pic>
      <p:pic>
        <p:nvPicPr>
          <p:cNvPr id="43" name="Obrázek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797" y="4051265"/>
            <a:ext cx="2534791" cy="1901093"/>
          </a:xfrm>
          <a:prstGeom prst="rect">
            <a:avLst/>
          </a:prstGeom>
        </p:spPr>
      </p:pic>
      <p:pic>
        <p:nvPicPr>
          <p:cNvPr id="45" name="Obrázek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091" y="4102628"/>
            <a:ext cx="2518220" cy="1888665"/>
          </a:xfrm>
          <a:prstGeom prst="rect">
            <a:avLst/>
          </a:prstGeom>
        </p:spPr>
      </p:pic>
      <p:pic>
        <p:nvPicPr>
          <p:cNvPr id="46" name="Obrázek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6" y="4051265"/>
            <a:ext cx="2389579" cy="1792185"/>
          </a:xfrm>
          <a:prstGeom prst="rect">
            <a:avLst/>
          </a:prstGeom>
        </p:spPr>
      </p:pic>
      <p:pic>
        <p:nvPicPr>
          <p:cNvPr id="47" name="Obrázek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815" y="4102628"/>
            <a:ext cx="2522850" cy="189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1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156" y="2610396"/>
            <a:ext cx="2368730" cy="177654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956" y="267788"/>
            <a:ext cx="2502267" cy="187670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17" y="267787"/>
            <a:ext cx="2502268" cy="187670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3504" y="2662650"/>
            <a:ext cx="2368734" cy="177655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092" y="2366558"/>
            <a:ext cx="2038539" cy="152890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4" y="200299"/>
            <a:ext cx="2502267" cy="18767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45" y="267790"/>
            <a:ext cx="2502264" cy="187669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546" y="4374970"/>
            <a:ext cx="2625631" cy="196922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629" y="4920341"/>
            <a:ext cx="2087869" cy="156590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6" y="4920341"/>
            <a:ext cx="2087870" cy="156590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0575" y="2587809"/>
            <a:ext cx="2188027" cy="164102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4994" y="4397238"/>
            <a:ext cx="2556469" cy="1917351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061" y="4608797"/>
            <a:ext cx="2533170" cy="1899878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860" y="2314305"/>
            <a:ext cx="2351166" cy="176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3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8711" y="2721376"/>
            <a:ext cx="3794761" cy="284607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70" y="278674"/>
            <a:ext cx="1898468" cy="142385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7295" y="567196"/>
            <a:ext cx="2308173" cy="173113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244" y="278674"/>
            <a:ext cx="2394698" cy="179602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62" y="2160209"/>
            <a:ext cx="2508066" cy="18810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681" y="4522771"/>
            <a:ext cx="2734491" cy="205086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816" y="2748178"/>
            <a:ext cx="2151017" cy="161326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936" y="278674"/>
            <a:ext cx="2257400" cy="169305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91666" y="2721376"/>
            <a:ext cx="3794761" cy="284607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239" y="278674"/>
            <a:ext cx="2257400" cy="169305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28" y="4522771"/>
            <a:ext cx="2734491" cy="205086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7935" y="2506225"/>
            <a:ext cx="2073550" cy="155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9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860" y="4387545"/>
            <a:ext cx="2647406" cy="1985555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453" y="2087740"/>
            <a:ext cx="2926080" cy="219456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954" y="130629"/>
            <a:ext cx="2358088" cy="176856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1" b="25020"/>
          <a:stretch/>
        </p:blipFill>
        <p:spPr>
          <a:xfrm rot="5400000">
            <a:off x="6623318" y="3233644"/>
            <a:ext cx="3685178" cy="1393371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0064"/>
            <a:ext cx="2345508" cy="175913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404" y="140064"/>
            <a:ext cx="2345507" cy="175913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888" y="130629"/>
            <a:ext cx="2358088" cy="176856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8" y="2087740"/>
            <a:ext cx="2952206" cy="221415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2061" y="2421609"/>
            <a:ext cx="2670947" cy="200321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180" y="4770112"/>
            <a:ext cx="2099263" cy="157444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15364" y="351700"/>
            <a:ext cx="1768566" cy="132642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46511" y="4770113"/>
            <a:ext cx="2099264" cy="157444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527" y="2087740"/>
            <a:ext cx="1872529" cy="140439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77" y="5277174"/>
            <a:ext cx="1773057" cy="1329793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1" r="25611"/>
          <a:stretch/>
        </p:blipFill>
        <p:spPr>
          <a:xfrm>
            <a:off x="5693636" y="3562391"/>
            <a:ext cx="1316592" cy="1890626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527" y="5557335"/>
            <a:ext cx="1674855" cy="125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8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4850" y="453755"/>
            <a:ext cx="2866572" cy="214992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783" y="375193"/>
            <a:ext cx="2177142" cy="16328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4" y="4987300"/>
            <a:ext cx="2291809" cy="171885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6" t="254" r="18857" b="-254"/>
          <a:stretch/>
        </p:blipFill>
        <p:spPr>
          <a:xfrm>
            <a:off x="2541136" y="3492110"/>
            <a:ext cx="2316480" cy="317809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4" t="20445" r="18572" b="13524"/>
          <a:stretch/>
        </p:blipFill>
        <p:spPr>
          <a:xfrm>
            <a:off x="6873397" y="3762301"/>
            <a:ext cx="3019810" cy="289189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5510" y="3981358"/>
            <a:ext cx="2032724" cy="152454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6620" y="503939"/>
            <a:ext cx="3415052" cy="256128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52101" y="510559"/>
            <a:ext cx="3571966" cy="267897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6" t="3843" r="4573" b="23165"/>
          <a:stretch/>
        </p:blipFill>
        <p:spPr>
          <a:xfrm rot="5400000">
            <a:off x="-120944" y="2911131"/>
            <a:ext cx="2254431" cy="163227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25905" r="2381" b="25206"/>
          <a:stretch/>
        </p:blipFill>
        <p:spPr>
          <a:xfrm>
            <a:off x="7113814" y="2600053"/>
            <a:ext cx="2245758" cy="96068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4" r="19544"/>
          <a:stretch/>
        </p:blipFill>
        <p:spPr>
          <a:xfrm rot="5400000">
            <a:off x="7228894" y="-64807"/>
            <a:ext cx="2076698" cy="230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3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</Words>
  <Application>Microsoft Office PowerPoint</Application>
  <PresentationFormat>Širokoúhlá obrazovka</PresentationFormat>
  <Paragraphs>1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Motiv Office</vt:lpstr>
      <vt:lpstr>Celoroční projekt ZŠ Strakonice ŽIVOT NA LOUCE červen 2022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HP</dc:creator>
  <cp:lastModifiedBy>HP</cp:lastModifiedBy>
  <cp:revision>12</cp:revision>
  <dcterms:created xsi:type="dcterms:W3CDTF">2022-06-05T19:23:58Z</dcterms:created>
  <dcterms:modified xsi:type="dcterms:W3CDTF">2022-06-07T20:08:57Z</dcterms:modified>
</cp:coreProperties>
</file>